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Source Code Pro"/>
      <p:regular r:id="rId15"/>
      <p:bold r:id="rId16"/>
      <p:italic r:id="rId17"/>
      <p:boldItalic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regular.fntdata"/><Relationship Id="rId14" Type="http://schemas.openxmlformats.org/officeDocument/2006/relationships/slide" Target="slides/slide9.xml"/><Relationship Id="rId17" Type="http://schemas.openxmlformats.org/officeDocument/2006/relationships/font" Target="fonts/SourceCodePro-italic.fntdata"/><Relationship Id="rId16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SourceCode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7edce17c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7edce17c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Relationship Id="rId4" Type="http://schemas.openxmlformats.org/officeDocument/2006/relationships/image" Target="../media/image5.jpg"/><Relationship Id="rId5" Type="http://schemas.openxmlformats.org/officeDocument/2006/relationships/image" Target="../media/image9.jpg"/><Relationship Id="rId6" Type="http://schemas.openxmlformats.org/officeDocument/2006/relationships/image" Target="../media/image11.jpg"/><Relationship Id="rId7" Type="http://schemas.openxmlformats.org/officeDocument/2006/relationships/image" Target="../media/image10.jpg"/><Relationship Id="rId8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30800" y="-44375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EasyTrace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30800" y="3247625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Trazador de rutas simplificadas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Descripción del proyecto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EasyTrace es una app en la cual existen 3 actores que manipulan su funcionalidad,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Con estos perfiles los usuarios </a:t>
            </a:r>
            <a:r>
              <a:rPr lang="es"/>
              <a:t>interactúan</a:t>
            </a:r>
            <a:r>
              <a:rPr lang="es"/>
              <a:t> </a:t>
            </a:r>
            <a:r>
              <a:rPr lang="es"/>
              <a:t>según</a:t>
            </a:r>
            <a:r>
              <a:rPr lang="es"/>
              <a:t> las </a:t>
            </a:r>
            <a:r>
              <a:rPr lang="es"/>
              <a:t>órdenes</a:t>
            </a:r>
            <a:r>
              <a:rPr lang="es"/>
              <a:t> de compra que se generen,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 General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Interfaz simple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Experiencia del usuario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Rutas </a:t>
            </a: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Rápidas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App Limpia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F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1921375" y="10578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Alcance del proyecto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Muestras de proyectos</a:t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Nombre del proyecto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Escribe aquí tu texto Escribe aquí tu texto Escribe aquí tu texto Escribe aquí tu texto Escribe aquí tu texto</a:t>
            </a:r>
            <a:endParaRPr/>
          </a:p>
        </p:txBody>
      </p:sp>
      <p:pic>
        <p:nvPicPr>
          <p:cNvPr descr="Ordenador portátil Chromebook abierto"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de escritorio" id="102" name="Google Shape;102;p18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egro en posición vertical" id="103" name="Google Shape;10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móvil" id="104" name="Google Shape;10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1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" name="Google Shape;110;p19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" name="Google Shape;111;p19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2" name="Google Shape;112;p19"/>
          <p:cNvPicPr preferRelativeResize="0"/>
          <p:nvPr/>
        </p:nvPicPr>
        <p:blipFill rotWithShape="1">
          <a:blip r:embed="rId3">
            <a:alphaModFix/>
          </a:blip>
          <a:srcRect b="0" l="5414" r="2504" t="0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ista lateral en primer plano de una mano pulsando el botón de un mezclador de audio" id="113" name="Google Shape;113;p19"/>
          <p:cNvPicPr preferRelativeResize="0"/>
          <p:nvPr/>
        </p:nvPicPr>
        <p:blipFill rotWithShape="1">
          <a:blip r:embed="rId4">
            <a:alphaModFix/>
          </a:blip>
          <a:srcRect b="23255" l="6112" r="0" t="4207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os cámaras antiguas sobre una estantería de madera" id="114" name="Google Shape;114;p19"/>
          <p:cNvPicPr preferRelativeResize="0"/>
          <p:nvPr/>
        </p:nvPicPr>
        <p:blipFill rotWithShape="1">
          <a:blip r:embed="rId5">
            <a:alphaModFix/>
          </a:blip>
          <a:srcRect b="14402" l="1512" r="1503" t="22481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lano artístico visto desde arriba de una taza blanca de café color caramelo sobre un fondo rojo" id="115" name="Google Shape;115;p19"/>
          <p:cNvPicPr preferRelativeResize="0"/>
          <p:nvPr/>
        </p:nvPicPr>
        <p:blipFill rotWithShape="1">
          <a:blip r:embed="rId6">
            <a:alphaModFix/>
          </a:blip>
          <a:srcRect b="12597" l="8753" r="8745" t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accent3"/>
                </a:solidFill>
              </a:rPr>
              <a:t>Nombre del proyecto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7" name="Google Shape;117;p19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Escribe aquí tu texto Escribe aquí tu texto Escribe aquí tu texto Escribe aquí tu texto Escribe aquí tu texto</a:t>
            </a:r>
            <a:endParaRPr sz="1200"/>
          </a:p>
        </p:txBody>
      </p:sp>
      <p:pic>
        <p:nvPicPr>
          <p:cNvPr descr="Altavoz de ordenador redondo y moderno" id="118" name="Google Shape;118;p19"/>
          <p:cNvPicPr preferRelativeResize="0"/>
          <p:nvPr/>
        </p:nvPicPr>
        <p:blipFill rotWithShape="1">
          <a:blip r:embed="rId7">
            <a:alphaModFix/>
          </a:blip>
          <a:srcRect b="17225" l="8674" r="33304" t="22204"/>
          <a:stretch/>
        </p:blipFill>
        <p:spPr>
          <a:xfrm>
            <a:off x="4941300" y="408675"/>
            <a:ext cx="3891000" cy="30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accent3"/>
                </a:solidFill>
              </a:rPr>
              <a:t>Nombre del proyecto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20" name="Google Shape;120;p19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Escribe aquí tu texto Escribe aquí tu texto Escribe aquí tu texto Escribe aquí tu texto Escribe aquí tu texto</a:t>
            </a:r>
            <a:endParaRPr sz="1200"/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2"/>
            <a:ext cx="91440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Trayectoria profesional</a:t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939500" y="724200"/>
            <a:ext cx="3721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Director de Experiencia del usuario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Empresa, Ciudad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Septiembre del 20XX-Presente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Diseñador sénior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Empresa, Ciudad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Septiembre del 20XX-Agosto del 20XX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Diseñador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Empresa, Ciudad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/>
              <a:t>Junio del 20XX-Julio del 20XX</a:t>
            </a:r>
            <a:endParaRPr sz="1500"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1" title="Gemini_Generated_Image_967t4c967t4c967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97000"/>
            <a:ext cx="9144000" cy="544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